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83" r:id="rId21"/>
    <p:sldId id="284" r:id="rId22"/>
    <p:sldId id="275" r:id="rId23"/>
    <p:sldId id="276" r:id="rId24"/>
    <p:sldId id="277" r:id="rId25"/>
    <p:sldId id="278" r:id="rId26"/>
    <p:sldId id="279" r:id="rId27"/>
    <p:sldId id="281" r:id="rId28"/>
    <p:sldId id="282" r:id="rId29"/>
    <p:sldId id="280" r:id="rId30"/>
    <p:sldId id="285" r:id="rId31"/>
    <p:sldId id="288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  <p:sldId id="301" r:id="rId46"/>
    <p:sldId id="29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D8AA6-D660-4682-895D-0C513A9A254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A0595-986C-4515-BC9F-A52407BF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6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A0595-986C-4515-BC9F-A52407BF84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04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A0595-986C-4515-BC9F-A52407BF84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7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2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5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4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7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5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4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0227-92CF-48CD-9E26-DD8AA6CFF714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66FB6-C4FC-4808-B5A5-0850E593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5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IZTruxt2rQ&amp;noredirect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(-4)×3</a:t>
            </a:r>
          </a:p>
          <a:p>
            <a:r>
              <a:rPr lang="en-US" dirty="0" smtClean="0"/>
              <a:t>(-5)-(-4)</a:t>
            </a:r>
          </a:p>
          <a:p>
            <a:r>
              <a:rPr lang="en-US" dirty="0" smtClean="0"/>
              <a:t>12÷(-4)</a:t>
            </a:r>
          </a:p>
          <a:p>
            <a:r>
              <a:rPr lang="en-US" dirty="0" smtClean="0"/>
              <a:t>(-22)+(-8)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everything off your desk</a:t>
            </a:r>
          </a:p>
          <a:p>
            <a:r>
              <a:rPr lang="en-US" dirty="0" smtClean="0"/>
              <a:t>You will only need a pencil and eraser</a:t>
            </a:r>
          </a:p>
          <a:p>
            <a:r>
              <a:rPr lang="en-US" dirty="0" smtClean="0"/>
              <a:t>This is independent work. I should hear NOTHING.</a:t>
            </a:r>
          </a:p>
          <a:p>
            <a:r>
              <a:rPr lang="en-US" dirty="0" smtClean="0"/>
              <a:t>You have 45 minutes to complete this benchmark.</a:t>
            </a:r>
          </a:p>
        </p:txBody>
      </p:sp>
    </p:spTree>
    <p:extLst>
      <p:ext uri="{BB962C8B-B14F-4D97-AF65-F5344CB8AC3E}">
        <p14:creationId xmlns:p14="http://schemas.microsoft.com/office/powerpoint/2010/main" val="5153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work individually on the vocabulary until EVERYONE is done</a:t>
            </a:r>
          </a:p>
          <a:p>
            <a:r>
              <a:rPr lang="en-US" dirty="0" smtClean="0"/>
              <a:t>We will be working in PALS to finish this assignment.</a:t>
            </a:r>
          </a:p>
          <a:p>
            <a:r>
              <a:rPr lang="en-US" dirty="0" smtClean="0"/>
              <a:t>Time to check your HOMEWORK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923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text out loud to your partner</a:t>
            </a:r>
          </a:p>
          <a:p>
            <a:r>
              <a:rPr lang="en-US" dirty="0" smtClean="0"/>
              <a:t>Summarize the text in your own words</a:t>
            </a:r>
          </a:p>
          <a:p>
            <a:pPr lvl="1"/>
            <a:r>
              <a:rPr lang="en-US" dirty="0" smtClean="0"/>
              <a:t>(this is what you can write in the example box) </a:t>
            </a:r>
            <a:r>
              <a:rPr lang="en-US" b="1" dirty="0" smtClean="0"/>
              <a:t>USE 10 WORDS OR LESS</a:t>
            </a:r>
          </a:p>
          <a:p>
            <a:r>
              <a:rPr lang="en-US" dirty="0" smtClean="0"/>
              <a:t>When partners finish the list, predict what we will learn about. Then explain why you think that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(-25)+(46)</a:t>
            </a:r>
          </a:p>
          <a:p>
            <a:r>
              <a:rPr lang="en-US" dirty="0" smtClean="0"/>
              <a:t>(-153)-(-27)</a:t>
            </a:r>
          </a:p>
          <a:p>
            <a:r>
              <a:rPr lang="en-US" dirty="0" smtClean="0"/>
              <a:t>(-25)×(4)</a:t>
            </a:r>
          </a:p>
          <a:p>
            <a:r>
              <a:rPr lang="en-US" dirty="0" smtClean="0"/>
              <a:t>(56)÷(-7)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only need a pencil and scratch paper</a:t>
            </a:r>
          </a:p>
          <a:p>
            <a:r>
              <a:rPr lang="en-US" dirty="0" smtClean="0"/>
              <a:t>Take everything else off of your desk.</a:t>
            </a:r>
            <a:endParaRPr lang="en-US" dirty="0"/>
          </a:p>
          <a:p>
            <a:r>
              <a:rPr lang="en-US" dirty="0" smtClean="0"/>
              <a:t>You will have 30 minutes to finish the pretest.</a:t>
            </a:r>
          </a:p>
          <a:p>
            <a:r>
              <a:rPr lang="en-US" dirty="0" smtClean="0"/>
              <a:t>Work on the vocabulary from yesterday when you are finished.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of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sign</a:t>
            </a:r>
          </a:p>
          <a:p>
            <a:pPr lvl="1"/>
            <a:r>
              <a:rPr lang="en-US" dirty="0" smtClean="0"/>
              <a:t>Positive × Positive = Positive</a:t>
            </a:r>
          </a:p>
          <a:p>
            <a:pPr lvl="1"/>
            <a:r>
              <a:rPr lang="en-US" dirty="0" smtClean="0"/>
              <a:t>Negative × Negative = Positive</a:t>
            </a:r>
          </a:p>
          <a:p>
            <a:r>
              <a:rPr lang="en-US" dirty="0" smtClean="0"/>
              <a:t>Different Sign</a:t>
            </a:r>
          </a:p>
          <a:p>
            <a:pPr lvl="1"/>
            <a:r>
              <a:rPr lang="en-US" dirty="0" smtClean="0"/>
              <a:t>Negative × Positive = Negative</a:t>
            </a:r>
          </a:p>
          <a:p>
            <a:r>
              <a:rPr lang="en-US" dirty="0" smtClean="0"/>
              <a:t>Tic-Tac-Toe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459189"/>
              </p:ext>
            </p:extLst>
          </p:nvPr>
        </p:nvGraphicFramePr>
        <p:xfrm>
          <a:off x="1371600" y="5029200"/>
          <a:ext cx="693420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Positive       +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Negative          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Negative          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Negative     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Positive             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Negative          </a:t>
                      </a:r>
                      <a:r>
                        <a:rPr lang="en-US" b="1" baseline="0" dirty="0" smtClean="0"/>
                        <a:t> 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Negative     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Negative           -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Positive            +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1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sign</a:t>
            </a:r>
          </a:p>
          <a:p>
            <a:pPr lvl="1"/>
            <a:r>
              <a:rPr lang="en-US" dirty="0" smtClean="0"/>
              <a:t>Positive × Positive = Positive</a:t>
            </a:r>
          </a:p>
          <a:p>
            <a:pPr lvl="1"/>
            <a:r>
              <a:rPr lang="en-US" dirty="0" smtClean="0"/>
              <a:t>Negative × Negative = Positive</a:t>
            </a:r>
          </a:p>
          <a:p>
            <a:r>
              <a:rPr lang="en-US" dirty="0" smtClean="0"/>
              <a:t>Different Sign</a:t>
            </a:r>
          </a:p>
          <a:p>
            <a:pPr lvl="1"/>
            <a:r>
              <a:rPr lang="en-US" dirty="0" smtClean="0"/>
              <a:t>Negative × Positive = Negative</a:t>
            </a:r>
          </a:p>
          <a:p>
            <a:r>
              <a:rPr lang="en-US" dirty="0" smtClean="0"/>
              <a:t>Tic-Tac-Toe Board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309" y="5029200"/>
            <a:ext cx="6937375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1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is negative</a:t>
            </a:r>
          </a:p>
          <a:p>
            <a:r>
              <a:rPr lang="en-US" dirty="0" smtClean="0"/>
              <a:t>Black is positive</a:t>
            </a:r>
          </a:p>
          <a:p>
            <a:r>
              <a:rPr lang="en-US" dirty="0" smtClean="0"/>
              <a:t>First round is multiplication</a:t>
            </a:r>
          </a:p>
          <a:p>
            <a:r>
              <a:rPr lang="en-US" dirty="0" smtClean="0"/>
              <a:t>Second round is division</a:t>
            </a:r>
          </a:p>
          <a:p>
            <a:r>
              <a:rPr lang="en-US" dirty="0" smtClean="0"/>
              <a:t>Listen for the time limit</a:t>
            </a:r>
          </a:p>
          <a:p>
            <a:r>
              <a:rPr lang="en-US" dirty="0" smtClean="0"/>
              <a:t>Player with the most cards at end of each round wins that 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6+5×4-3</a:t>
            </a:r>
          </a:p>
          <a:p>
            <a:r>
              <a:rPr lang="en-US" dirty="0" smtClean="0"/>
              <a:t>18÷3+3</a:t>
            </a:r>
          </a:p>
          <a:p>
            <a:r>
              <a:rPr lang="en-US" dirty="0" smtClean="0"/>
              <a:t>25×4-(-30)</a:t>
            </a:r>
          </a:p>
          <a:p>
            <a:r>
              <a:rPr lang="en-US" dirty="0" smtClean="0"/>
              <a:t>(4+6)×4-10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problems below</a:t>
            </a:r>
          </a:p>
          <a:p>
            <a:r>
              <a:rPr lang="en-US" dirty="0" smtClean="0"/>
              <a:t>3-(-4)</a:t>
            </a:r>
          </a:p>
          <a:p>
            <a:r>
              <a:rPr lang="en-US" dirty="0" smtClean="0"/>
              <a:t>-5+14</a:t>
            </a:r>
          </a:p>
          <a:p>
            <a:r>
              <a:rPr lang="en-US" dirty="0" smtClean="0"/>
              <a:t>-7×(-2)</a:t>
            </a:r>
          </a:p>
          <a:p>
            <a:r>
              <a:rPr lang="en-US" dirty="0" smtClean="0"/>
              <a:t>-15÷3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Do you remember your order of operations???</a:t>
            </a:r>
          </a:p>
          <a:p>
            <a:r>
              <a:rPr lang="en-US" dirty="0" smtClean="0"/>
              <a:t>Please Excuse My Dear Aunt Sally</a:t>
            </a:r>
          </a:p>
          <a:p>
            <a:r>
              <a:rPr lang="en-US" dirty="0" smtClean="0"/>
              <a:t>PEMDAS</a:t>
            </a:r>
          </a:p>
          <a:p>
            <a:r>
              <a:rPr lang="en-US" dirty="0" smtClean="0"/>
              <a:t>P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MD</a:t>
            </a:r>
          </a:p>
          <a:p>
            <a:r>
              <a:rPr lang="en-US" dirty="0" smtClean="0"/>
              <a:t>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Parentheses</a:t>
            </a:r>
          </a:p>
          <a:p>
            <a:r>
              <a:rPr lang="en-US" dirty="0" smtClean="0"/>
              <a:t>Exponents</a:t>
            </a:r>
          </a:p>
          <a:p>
            <a:r>
              <a:rPr lang="en-US" dirty="0" smtClean="0"/>
              <a:t>Multiplication and Division</a:t>
            </a:r>
          </a:p>
          <a:p>
            <a:r>
              <a:rPr lang="en-US" dirty="0" smtClean="0"/>
              <a:t>Addition and Subtraction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709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write on this paper</a:t>
            </a:r>
          </a:p>
          <a:p>
            <a:r>
              <a:rPr lang="en-US" dirty="0" smtClean="0"/>
              <a:t>You only need a pencil</a:t>
            </a:r>
          </a:p>
          <a:p>
            <a:r>
              <a:rPr lang="en-US" dirty="0" smtClean="0"/>
              <a:t>You have 15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First- a song</a:t>
            </a:r>
          </a:p>
          <a:p>
            <a:pPr lvl="1"/>
            <a:r>
              <a:rPr lang="en-US" dirty="0" smtClean="0">
                <a:hlinkClick r:id="rId2"/>
              </a:rPr>
              <a:t>https://www.youtube.com/watch?v=QIZTruxt2rQ&amp;noredirect=1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a number is in </a:t>
            </a:r>
            <a:r>
              <a:rPr lang="en-US" b="1" u="sng" dirty="0" smtClean="0"/>
              <a:t>exponential </a:t>
            </a:r>
            <a:r>
              <a:rPr lang="en-US" dirty="0" smtClean="0"/>
              <a:t>form, the exponent represent how many times the</a:t>
            </a:r>
            <a:r>
              <a:rPr lang="en-US" b="1" u="sng" dirty="0" smtClean="0"/>
              <a:t> base </a:t>
            </a:r>
            <a:r>
              <a:rPr lang="en-US" dirty="0" smtClean="0"/>
              <a:t>is to be used as a </a:t>
            </a:r>
            <a:r>
              <a:rPr lang="en-US" b="1" u="sng" dirty="0" smtClean="0"/>
              <a:t>factor</a:t>
            </a:r>
            <a:r>
              <a:rPr lang="en-US" dirty="0" smtClean="0"/>
              <a:t>. A number produced by raising a base to an exponent is called a </a:t>
            </a:r>
            <a:r>
              <a:rPr lang="en-US" b="1" u="sng" dirty="0" smtClean="0"/>
              <a:t>Power</a:t>
            </a:r>
            <a:r>
              <a:rPr lang="en-US" dirty="0" smtClean="0"/>
              <a:t>. Both 27 and 3ᶟ represent the same power.</a:t>
            </a:r>
          </a:p>
          <a:p>
            <a:r>
              <a:rPr lang="en-US" dirty="0" smtClean="0"/>
              <a:t>But Coach Fowler, what does that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7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get some definitions for some words.</a:t>
            </a:r>
          </a:p>
          <a:p>
            <a:pPr lvl="1"/>
            <a:r>
              <a:rPr lang="en-US" dirty="0" smtClean="0"/>
              <a:t>Exponential form</a:t>
            </a:r>
          </a:p>
          <a:p>
            <a:pPr lvl="1"/>
            <a:r>
              <a:rPr lang="en-US" dirty="0" smtClean="0"/>
              <a:t>Exponent</a:t>
            </a:r>
          </a:p>
          <a:p>
            <a:pPr lvl="2"/>
            <a:r>
              <a:rPr lang="en-US" dirty="0" smtClean="0"/>
              <a:t>Where can you find the exponent?</a:t>
            </a:r>
          </a:p>
          <a:p>
            <a:pPr lvl="1"/>
            <a:r>
              <a:rPr lang="en-US" dirty="0" smtClean="0"/>
              <a:t>Base</a:t>
            </a:r>
          </a:p>
          <a:p>
            <a:pPr lvl="1"/>
            <a:r>
              <a:rPr lang="en-US" dirty="0" smtClean="0"/>
              <a:t>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 Coach,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some practice. Look at Example 1.</a:t>
            </a:r>
          </a:p>
          <a:p>
            <a:r>
              <a:rPr lang="en-US" dirty="0" smtClean="0"/>
              <a:t>Common Error!!!!</a:t>
            </a:r>
          </a:p>
          <a:p>
            <a:pPr lvl="1"/>
            <a:r>
              <a:rPr lang="en-US" dirty="0" smtClean="0"/>
              <a:t>If the number is not in parentheses then you do NOT multiply the negative.</a:t>
            </a:r>
          </a:p>
          <a:p>
            <a:pPr lvl="1"/>
            <a:r>
              <a:rPr lang="en-US" dirty="0" smtClean="0"/>
              <a:t>Let’s work through this common error together.</a:t>
            </a:r>
          </a:p>
        </p:txBody>
      </p:sp>
    </p:spTree>
    <p:extLst>
      <p:ext uri="{BB962C8B-B14F-4D97-AF65-F5344CB8AC3E}">
        <p14:creationId xmlns:p14="http://schemas.microsoft.com/office/powerpoint/2010/main" val="11535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through “You Try” 1 and 2 by YOURSELF.</a:t>
            </a:r>
          </a:p>
          <a:p>
            <a:r>
              <a:rPr lang="en-US" dirty="0" smtClean="0"/>
              <a:t>No talking right now. I need to know what you can do on your own.</a:t>
            </a:r>
          </a:p>
          <a:p>
            <a:r>
              <a:rPr lang="en-US" dirty="0" smtClean="0"/>
              <a:t>Okay. Now flip the page over. With you PARTNER (and no one else) work on page 2 of this packet.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exponent is negative, what do we do?</a:t>
            </a:r>
          </a:p>
          <a:p>
            <a:pPr lvl="1"/>
            <a:r>
              <a:rPr lang="en-US" dirty="0" smtClean="0"/>
              <a:t>We take the inverse of that number</a:t>
            </a:r>
          </a:p>
          <a:p>
            <a:pPr lvl="1"/>
            <a:r>
              <a:rPr lang="en-US" dirty="0" smtClean="0"/>
              <a:t>HUH?</a:t>
            </a:r>
          </a:p>
          <a:p>
            <a:pPr lvl="1"/>
            <a:r>
              <a:rPr lang="en-US" dirty="0" smtClean="0"/>
              <a:t>Flip the number to make it a fraction. Make it 1/10ᶟ</a:t>
            </a:r>
          </a:p>
          <a:p>
            <a:r>
              <a:rPr lang="en-US" dirty="0" smtClean="0"/>
              <a:t>Any number raised to the “0” power equals “1”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4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page 3.</a:t>
            </a:r>
          </a:p>
          <a:p>
            <a:r>
              <a:rPr lang="en-US" dirty="0" smtClean="0"/>
              <a:t>We will do the top part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your partner on this until the end of class. Whatever is left over, is HOMEWORK.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talk through the flow chart. This is how you learned it LAST YEAR.</a:t>
            </a:r>
          </a:p>
          <a:p>
            <a:r>
              <a:rPr lang="en-US" dirty="0" smtClean="0"/>
              <a:t>Yes, I checked.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product?</a:t>
            </a:r>
          </a:p>
          <a:p>
            <a:pPr marL="457200" lvl="1" indent="0">
              <a:buNone/>
            </a:pPr>
            <a:r>
              <a:rPr lang="en-US" dirty="0" smtClean="0"/>
              <a:t>(-4)(3)</a:t>
            </a:r>
          </a:p>
          <a:p>
            <a:pPr marL="457200" lvl="1" indent="0">
              <a:buNone/>
            </a:pPr>
            <a:r>
              <a:rPr lang="en-US" dirty="0" smtClean="0"/>
              <a:t>(-7)(-8)</a:t>
            </a:r>
          </a:p>
          <a:p>
            <a:pPr marL="457200" lvl="1" indent="0">
              <a:buNone/>
            </a:pPr>
            <a:r>
              <a:rPr lang="en-US" dirty="0" smtClean="0"/>
              <a:t>(20)(5)</a:t>
            </a:r>
          </a:p>
          <a:p>
            <a:r>
              <a:rPr lang="en-US" dirty="0" smtClean="0"/>
              <a:t>Evaluate the following problem</a:t>
            </a:r>
          </a:p>
          <a:p>
            <a:pPr marL="457200" lvl="1" indent="0">
              <a:buNone/>
            </a:pPr>
            <a:r>
              <a:rPr lang="en-US" dirty="0" smtClean="0"/>
              <a:t>3+18÷6-3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Anchor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steps for addition?</a:t>
            </a:r>
          </a:p>
          <a:p>
            <a:r>
              <a:rPr lang="en-US" dirty="0" smtClean="0"/>
              <a:t>What are the steps for subtraction?</a:t>
            </a:r>
          </a:p>
          <a:p>
            <a:r>
              <a:rPr lang="en-US" dirty="0" smtClean="0"/>
              <a:t>What area the steps for multiplication?</a:t>
            </a:r>
          </a:p>
          <a:p>
            <a:r>
              <a:rPr lang="en-US" dirty="0" smtClean="0"/>
              <a:t>What are the steps for division?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worksheet</a:t>
            </a:r>
          </a:p>
          <a:p>
            <a:r>
              <a:rPr lang="en-US" dirty="0" smtClean="0"/>
              <a:t>What is not finished in class is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(-16)÷(-4)+3-6</a:t>
            </a:r>
          </a:p>
          <a:p>
            <a:r>
              <a:rPr lang="en-US" dirty="0" smtClean="0"/>
              <a:t>(-35)-(-25)+10</a:t>
            </a:r>
          </a:p>
          <a:p>
            <a:r>
              <a:rPr lang="en-US" dirty="0" smtClean="0"/>
              <a:t>12×6÷2-46-(-10)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 Rules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the dotted lines</a:t>
            </a:r>
          </a:p>
          <a:p>
            <a:r>
              <a:rPr lang="en-US" dirty="0" smtClean="0"/>
              <a:t>Fold on the solid lines</a:t>
            </a:r>
          </a:p>
          <a:p>
            <a:r>
              <a:rPr lang="en-US" dirty="0" smtClean="0"/>
              <a:t>Make your look like the example</a:t>
            </a:r>
          </a:p>
          <a:p>
            <a:r>
              <a:rPr lang="en-US" dirty="0" smtClean="0"/>
              <a:t>We will fill it out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your partner</a:t>
            </a:r>
          </a:p>
        </p:txBody>
      </p:sp>
    </p:spTree>
    <p:extLst>
      <p:ext uri="{BB962C8B-B14F-4D97-AF65-F5344CB8AC3E}">
        <p14:creationId xmlns:p14="http://schemas.microsoft.com/office/powerpoint/2010/main" val="16846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(-24)÷4+(-3)-6</a:t>
            </a:r>
            <a:endParaRPr lang="en-US" sz="6000" b="1" dirty="0"/>
          </a:p>
          <a:p>
            <a:r>
              <a:rPr lang="en-US" sz="6000" b="1" dirty="0" smtClean="0"/>
              <a:t>(-75)-25+10</a:t>
            </a:r>
            <a:endParaRPr lang="en-US" sz="6000" b="1" dirty="0"/>
          </a:p>
          <a:p>
            <a:r>
              <a:rPr lang="en-US" sz="6000" b="1" dirty="0" smtClean="0"/>
              <a:t>36×2÷4+46-</a:t>
            </a:r>
            <a:r>
              <a:rPr lang="en-US" sz="6000" b="1" dirty="0"/>
              <a:t>(-</a:t>
            </a:r>
            <a:r>
              <a:rPr lang="en-US" sz="6000" b="1" dirty="0" smtClean="0"/>
              <a:t>18)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439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Any operations may only be done with the SAME base</a:t>
            </a:r>
          </a:p>
          <a:p>
            <a:r>
              <a:rPr lang="en-US" dirty="0" smtClean="0"/>
              <a:t>Multiplying powers with the SAME base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Keep the BASE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the exponents</a:t>
            </a:r>
          </a:p>
          <a:p>
            <a:r>
              <a:rPr lang="en-US" dirty="0" smtClean="0"/>
              <a:t>Dividing Powers with the SAME base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Keep the BASE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SUBTRACT the exponents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86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Raising a POWER to a POWER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Keep the BASE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MULTIPLY the exponents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Subtracting rules-</a:t>
            </a:r>
          </a:p>
          <a:p>
            <a:pPr lvl="1"/>
            <a:r>
              <a:rPr lang="en-US" dirty="0" smtClean="0"/>
              <a:t>KEEP the first number</a:t>
            </a:r>
          </a:p>
          <a:p>
            <a:pPr lvl="1"/>
            <a:r>
              <a:rPr lang="en-US" dirty="0" smtClean="0"/>
              <a:t>CHANGE the subtraction sign to an addition sign</a:t>
            </a:r>
          </a:p>
          <a:p>
            <a:pPr lvl="1"/>
            <a:r>
              <a:rPr lang="en-US" dirty="0" smtClean="0"/>
              <a:t>Change the sign of the second number</a:t>
            </a:r>
          </a:p>
          <a:p>
            <a:pPr lvl="1"/>
            <a:r>
              <a:rPr lang="en-US" dirty="0" smtClean="0"/>
              <a:t>Use the adding rules</a:t>
            </a:r>
          </a:p>
          <a:p>
            <a:r>
              <a:rPr lang="en-US" dirty="0" smtClean="0"/>
              <a:t>Do the examples</a:t>
            </a:r>
          </a:p>
        </p:txBody>
      </p:sp>
    </p:spTree>
    <p:extLst>
      <p:ext uri="{BB962C8B-B14F-4D97-AF65-F5344CB8AC3E}">
        <p14:creationId xmlns:p14="http://schemas.microsoft.com/office/powerpoint/2010/main" val="115293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reciprocal (flip and make a fraction)</a:t>
            </a:r>
          </a:p>
          <a:p>
            <a:r>
              <a:rPr lang="en-US" dirty="0" smtClean="0"/>
              <a:t>The exponent becomes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number raised to “0” equals 1</a:t>
            </a:r>
          </a:p>
          <a:p>
            <a:pPr lvl="1"/>
            <a:r>
              <a:rPr lang="en-US" dirty="0" smtClean="0"/>
              <a:t>Excluded- “0” raised to the “0”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dirty="0" smtClean="0"/>
              <a:t>(-4)ᶟ÷4+(-27)+6×3</a:t>
            </a:r>
            <a:endParaRPr lang="en-US" sz="6000" b="1" dirty="0"/>
          </a:p>
          <a:p>
            <a:r>
              <a:rPr lang="en-US" sz="6000" b="1" dirty="0"/>
              <a:t>(-</a:t>
            </a:r>
            <a:r>
              <a:rPr lang="en-US" sz="6000" b="1" dirty="0" smtClean="0"/>
              <a:t>75)÷25+47</a:t>
            </a:r>
            <a:endParaRPr lang="en-US" sz="6000" b="1" dirty="0"/>
          </a:p>
          <a:p>
            <a:r>
              <a:rPr lang="en-US" sz="6000" b="1" dirty="0"/>
              <a:t>36×2÷4+46-(-</a:t>
            </a:r>
            <a:r>
              <a:rPr lang="en-US" sz="6000" b="1" dirty="0" smtClean="0"/>
              <a:t>10)²</a:t>
            </a:r>
            <a:endParaRPr lang="en-US" sz="6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/>
              <a:t>2ᶟ÷8-(-17)+-7×8</a:t>
            </a:r>
            <a:endParaRPr lang="en-US" sz="6600" b="1" dirty="0"/>
          </a:p>
          <a:p>
            <a:r>
              <a:rPr lang="en-US" sz="6600" b="1" dirty="0" smtClean="0"/>
              <a:t>(-5)¯²×2¯²×100÷10</a:t>
            </a:r>
            <a:endParaRPr lang="en-US" sz="6600" b="1" dirty="0"/>
          </a:p>
          <a:p>
            <a:r>
              <a:rPr lang="en-US" sz="6600" b="1" dirty="0" smtClean="0"/>
              <a:t>64÷2ᶟ+72÷12-(-7×2)</a:t>
            </a:r>
            <a:endParaRPr lang="en-US" sz="6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3¯²÷2¯²+(-13)-(-5)²×8</a:t>
            </a:r>
            <a:endParaRPr lang="en-US" sz="5400" b="1" dirty="0"/>
          </a:p>
          <a:p>
            <a:r>
              <a:rPr lang="en-US" sz="5400" b="1" dirty="0" smtClean="0"/>
              <a:t>5¯²×2¯²×50</a:t>
            </a:r>
            <a:endParaRPr lang="en-US" dirty="0" smtClean="0"/>
          </a:p>
          <a:p>
            <a:r>
              <a:rPr lang="en-US" sz="5400" b="1" dirty="0" smtClean="0"/>
              <a:t>(-8u°v⁴)x(-5v)⁵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46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(-6)¯²</a:t>
            </a:r>
          </a:p>
          <a:p>
            <a:r>
              <a:rPr lang="en-US" dirty="0" smtClean="0"/>
              <a:t>-5²</a:t>
            </a:r>
          </a:p>
          <a:p>
            <a:r>
              <a:rPr lang="en-US" dirty="0" smtClean="0"/>
              <a:t>4°</a:t>
            </a:r>
          </a:p>
          <a:p>
            <a:r>
              <a:rPr lang="en-US" dirty="0" smtClean="0"/>
              <a:t>4x2-3°+10¯²</a:t>
            </a:r>
          </a:p>
          <a:p>
            <a:r>
              <a:rPr lang="en-US" smtClean="0"/>
              <a:t>7-8(2)¯ᶟ-(9+7)°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Space Brochure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work in our partners to complete the “OUTER SPACE” brochure</a:t>
            </a:r>
          </a:p>
          <a:p>
            <a:r>
              <a:rPr lang="en-US" dirty="0" smtClean="0"/>
              <a:t>Listen closely for directions.</a:t>
            </a:r>
          </a:p>
          <a:p>
            <a:r>
              <a:rPr lang="en-US" dirty="0" smtClean="0"/>
              <a:t>This should be very specific on the details.</a:t>
            </a:r>
          </a:p>
          <a:p>
            <a:r>
              <a:rPr lang="en-US" dirty="0" smtClean="0"/>
              <a:t>Make sure it looks good.</a:t>
            </a:r>
          </a:p>
          <a:p>
            <a:r>
              <a:rPr lang="en-US" dirty="0" smtClean="0"/>
              <a:t>We will work on this in class for the next two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rules</a:t>
            </a:r>
          </a:p>
          <a:p>
            <a:pPr lvl="1"/>
            <a:r>
              <a:rPr lang="en-US" dirty="0" smtClean="0"/>
              <a:t>Same signs</a:t>
            </a:r>
          </a:p>
          <a:p>
            <a:pPr lvl="2"/>
            <a:r>
              <a:rPr lang="en-US" dirty="0" smtClean="0"/>
              <a:t>Positive and positive make positive</a:t>
            </a:r>
          </a:p>
          <a:p>
            <a:pPr lvl="2"/>
            <a:r>
              <a:rPr lang="en-US" dirty="0" smtClean="0"/>
              <a:t>Negative and negative make negative</a:t>
            </a:r>
          </a:p>
          <a:p>
            <a:pPr lvl="1"/>
            <a:r>
              <a:rPr lang="en-US" dirty="0" smtClean="0"/>
              <a:t>Different Signs</a:t>
            </a:r>
          </a:p>
          <a:p>
            <a:pPr lvl="2"/>
            <a:r>
              <a:rPr lang="en-US" dirty="0" smtClean="0"/>
              <a:t>BIG positive and SMALL negative make positive</a:t>
            </a:r>
          </a:p>
          <a:p>
            <a:pPr lvl="2"/>
            <a:r>
              <a:rPr lang="en-US" dirty="0" smtClean="0"/>
              <a:t>SMALL positive and BIG negative make a negative</a:t>
            </a:r>
          </a:p>
          <a:p>
            <a:r>
              <a:rPr lang="en-US" dirty="0" smtClean="0"/>
              <a:t>Do the examples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Rules</a:t>
            </a:r>
          </a:p>
          <a:p>
            <a:pPr lvl="1"/>
            <a:r>
              <a:rPr lang="en-US" dirty="0" smtClean="0"/>
              <a:t>Divide 2 positives</a:t>
            </a:r>
          </a:p>
          <a:p>
            <a:pPr lvl="2"/>
            <a:r>
              <a:rPr lang="en-US" dirty="0" smtClean="0"/>
              <a:t>Makes a positive</a:t>
            </a:r>
          </a:p>
          <a:p>
            <a:pPr lvl="1"/>
            <a:r>
              <a:rPr lang="en-US" dirty="0" smtClean="0"/>
              <a:t>Divide 2 negatives</a:t>
            </a:r>
          </a:p>
          <a:p>
            <a:pPr lvl="2"/>
            <a:r>
              <a:rPr lang="en-US" dirty="0" smtClean="0"/>
              <a:t>Makes a positive</a:t>
            </a:r>
          </a:p>
          <a:p>
            <a:pPr lvl="1"/>
            <a:r>
              <a:rPr lang="en-US" dirty="0" smtClean="0"/>
              <a:t>Dividing a positive and a negative</a:t>
            </a:r>
          </a:p>
          <a:p>
            <a:pPr lvl="2"/>
            <a:r>
              <a:rPr lang="en-US" dirty="0" smtClean="0"/>
              <a:t>Makes a negative</a:t>
            </a:r>
          </a:p>
          <a:p>
            <a:r>
              <a:rPr lang="en-US" dirty="0" smtClean="0"/>
              <a:t>Do the examples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548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rules</a:t>
            </a:r>
          </a:p>
          <a:p>
            <a:pPr lvl="1"/>
            <a:r>
              <a:rPr lang="en-US" dirty="0" smtClean="0"/>
              <a:t>Multiplying 2 positives</a:t>
            </a:r>
          </a:p>
          <a:p>
            <a:pPr lvl="2"/>
            <a:r>
              <a:rPr lang="en-US" dirty="0" smtClean="0"/>
              <a:t>Makes a positive</a:t>
            </a:r>
          </a:p>
          <a:p>
            <a:pPr lvl="1"/>
            <a:r>
              <a:rPr lang="en-US" dirty="0" smtClean="0"/>
              <a:t>Multiplying 2 negatives</a:t>
            </a:r>
          </a:p>
          <a:p>
            <a:pPr lvl="2"/>
            <a:r>
              <a:rPr lang="en-US" dirty="0" smtClean="0"/>
              <a:t>Makes a positive</a:t>
            </a:r>
          </a:p>
          <a:p>
            <a:pPr lvl="1"/>
            <a:r>
              <a:rPr lang="en-US" dirty="0" smtClean="0"/>
              <a:t>Multiplying a negative and a positive</a:t>
            </a:r>
          </a:p>
          <a:p>
            <a:pPr lvl="2"/>
            <a:r>
              <a:rPr lang="en-US" dirty="0" smtClean="0"/>
              <a:t>Makes a negative</a:t>
            </a:r>
          </a:p>
          <a:p>
            <a:r>
              <a:rPr lang="en-US" dirty="0" smtClean="0"/>
              <a:t>Do the examples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57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Red cards- negative numbers</a:t>
            </a:r>
          </a:p>
          <a:p>
            <a:r>
              <a:rPr lang="en-US" dirty="0" smtClean="0"/>
              <a:t>Black cards- positive numbers</a:t>
            </a:r>
          </a:p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person to get the answer correct will keep the cards</a:t>
            </a:r>
          </a:p>
          <a:p>
            <a:r>
              <a:rPr lang="en-US" dirty="0" smtClean="0"/>
              <a:t>Each round will last until Coach Fowler says to stop.</a:t>
            </a:r>
          </a:p>
          <a:p>
            <a:r>
              <a:rPr lang="en-US" dirty="0" smtClean="0"/>
              <a:t>This round will be addition. You will add the numbers to get the right answer.</a:t>
            </a:r>
          </a:p>
          <a:p>
            <a:r>
              <a:rPr lang="en-US" dirty="0" smtClean="0"/>
              <a:t>This round will be subtraction.</a:t>
            </a:r>
          </a:p>
        </p:txBody>
      </p:sp>
    </p:spTree>
    <p:extLst>
      <p:ext uri="{BB962C8B-B14F-4D97-AF65-F5344CB8AC3E}">
        <p14:creationId xmlns:p14="http://schemas.microsoft.com/office/powerpoint/2010/main" val="81151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handout.</a:t>
            </a:r>
          </a:p>
          <a:p>
            <a:r>
              <a:rPr lang="en-US" dirty="0" smtClean="0"/>
              <a:t>If you do NOT complete in class, then it is HOMEWORK.</a:t>
            </a:r>
          </a:p>
          <a:p>
            <a:r>
              <a:rPr lang="en-US" dirty="0" smtClean="0"/>
              <a:t>There are 15 problems. Help each other if you need it.</a:t>
            </a:r>
          </a:p>
          <a:p>
            <a:r>
              <a:rPr lang="en-US" dirty="0" smtClean="0"/>
              <a:t>Any talking had better be related to math.</a:t>
            </a:r>
          </a:p>
        </p:txBody>
      </p:sp>
    </p:spTree>
    <p:extLst>
      <p:ext uri="{BB962C8B-B14F-4D97-AF65-F5344CB8AC3E}">
        <p14:creationId xmlns:p14="http://schemas.microsoft.com/office/powerpoint/2010/main" val="41064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11595</TotalTime>
  <Words>1221</Words>
  <Application>Microsoft Office PowerPoint</Application>
  <PresentationFormat>On-screen Show (4:3)</PresentationFormat>
  <Paragraphs>243</Paragraphs>
  <Slides>46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math</vt:lpstr>
      <vt:lpstr>Warm-up</vt:lpstr>
      <vt:lpstr>Flow chart</vt:lpstr>
      <vt:lpstr>Foldable</vt:lpstr>
      <vt:lpstr>Foldable</vt:lpstr>
      <vt:lpstr>Foldable</vt:lpstr>
      <vt:lpstr>Foldable</vt:lpstr>
      <vt:lpstr>Integer Wars</vt:lpstr>
      <vt:lpstr>Integer Review</vt:lpstr>
      <vt:lpstr>Warm UP</vt:lpstr>
      <vt:lpstr>Benchmark</vt:lpstr>
      <vt:lpstr>Vocabulary</vt:lpstr>
      <vt:lpstr>PALS</vt:lpstr>
      <vt:lpstr>Warm Up</vt:lpstr>
      <vt:lpstr>Pretest</vt:lpstr>
      <vt:lpstr>Multiplication of Integers</vt:lpstr>
      <vt:lpstr>Division of Integers</vt:lpstr>
      <vt:lpstr>Integer Wars</vt:lpstr>
      <vt:lpstr>Do Now</vt:lpstr>
      <vt:lpstr>Order of Operations</vt:lpstr>
      <vt:lpstr>Order of Operations</vt:lpstr>
      <vt:lpstr>Integer Quiz</vt:lpstr>
      <vt:lpstr>Exponents</vt:lpstr>
      <vt:lpstr>First</vt:lpstr>
      <vt:lpstr>Okay Coach, now what?</vt:lpstr>
      <vt:lpstr>Independent practice</vt:lpstr>
      <vt:lpstr>A few tips</vt:lpstr>
      <vt:lpstr>One more example</vt:lpstr>
      <vt:lpstr>Homework</vt:lpstr>
      <vt:lpstr>Do Now</vt:lpstr>
      <vt:lpstr>Integer Anchor Chart</vt:lpstr>
      <vt:lpstr>Exponent Packet</vt:lpstr>
      <vt:lpstr>Homework</vt:lpstr>
      <vt:lpstr>Do Now</vt:lpstr>
      <vt:lpstr>Exponent Rules Foldable</vt:lpstr>
      <vt:lpstr>Practice</vt:lpstr>
      <vt:lpstr>Do Now</vt:lpstr>
      <vt:lpstr>Exponent Rules</vt:lpstr>
      <vt:lpstr>PowerPoint Presentation</vt:lpstr>
      <vt:lpstr>Negative Exponent</vt:lpstr>
      <vt:lpstr>Zero Power</vt:lpstr>
      <vt:lpstr>Do Now</vt:lpstr>
      <vt:lpstr>Do Now</vt:lpstr>
      <vt:lpstr>Do Now</vt:lpstr>
      <vt:lpstr>Do Now</vt:lpstr>
      <vt:lpstr>Outer Space Brochure</vt:lpstr>
    </vt:vector>
  </TitlesOfParts>
  <Company>PCSS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Roy L. Fowler</dc:creator>
  <cp:lastModifiedBy>Roy L. Fowler</cp:lastModifiedBy>
  <cp:revision>35</cp:revision>
  <dcterms:created xsi:type="dcterms:W3CDTF">2015-08-03T22:24:55Z</dcterms:created>
  <dcterms:modified xsi:type="dcterms:W3CDTF">2015-08-18T19:21:07Z</dcterms:modified>
</cp:coreProperties>
</file>